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304" r:id="rId51"/>
    <p:sldId id="297" r:id="rId52"/>
    <p:sldId id="302" r:id="rId53"/>
    <p:sldId id="303" r:id="rId54"/>
    <p:sldId id="329" r:id="rId55"/>
    <p:sldId id="289" r:id="rId56"/>
    <p:sldId id="307" r:id="rId57"/>
    <p:sldId id="256" r:id="rId58"/>
    <p:sldId id="314" r:id="rId59"/>
    <p:sldId id="315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78371"/>
  </p:normalViewPr>
  <p:slideViewPr>
    <p:cSldViewPr snapToGrid="0" snapToObjects="1">
      <p:cViewPr varScale="1">
        <p:scale>
          <a:sx n="64" d="100"/>
          <a:sy n="64" d="100"/>
        </p:scale>
        <p:origin x="17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8FB2-4619-2844-A063-22DA3787253E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E03E-E6B2-5C48-BED5-C8EA480B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Floc Roll-up and its Implications for the Spacing of Inclined Settlers Matthew W. Hurst, Michael J. Adelman, Monroe L. Weber-Shirk, Tanya S. Cabrito, Cosme Somogyi, and Leonard W. Lion. Journal of Environmental Engineering, submitted (2012)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8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4.png"/><Relationship Id="rId4" Type="http://schemas.openxmlformats.org/officeDocument/2006/relationships/image" Target="../media/image41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4.png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hyperlink" Target="https://confluence.cornell.edu/download/attachments/77267239/Floc+Roll-up.pdf?version=1&amp;modificationDate=1348753684000" TargetMode="Externa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5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0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4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7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8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70" y="1830771"/>
            <a:ext cx="0" cy="437712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714155"/>
              </p:ext>
            </p:extLst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2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2912" y="971552"/>
            <a:ext cx="11226" cy="5236339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94729"/>
              </p:ext>
            </p:extLst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3" name="Equation" r:id="rId5" imgW="2705040" imgH="901440" progId="Equation.DSMT4">
                  <p:embed/>
                </p:oleObj>
              </mc:Choice>
              <mc:Fallback>
                <p:oleObj name="Equation" r:id="rId5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390152"/>
              </p:ext>
            </p:extLst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4" name="Equation" r:id="rId7" imgW="3276360" imgH="1091880" progId="Equation.DSMT4">
                  <p:embed/>
                </p:oleObj>
              </mc:Choice>
              <mc:Fallback>
                <p:oleObj name="Equation" r:id="rId7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-38894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29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floc_blanket_experiment.png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53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diffuser_jet_reverser.png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0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/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</m:oMath>
                </a14:m>
                <a:r>
                  <a:rPr lang="en-US" sz="1600" dirty="0"/>
                  <a:t> is bigger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𝑒𝑡𝑡𝑙𝑒</m:t>
                        </m:r>
                      </m:sub>
                    </m:sSub>
                  </m:oMath>
                </a14:m>
                <a:r>
                  <a:rPr lang="en-US" sz="1600" dirty="0"/>
                  <a:t>, then some flocs that we expected to capture will slide out the top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blipFill>
                <a:blip r:embed="rId4"/>
                <a:stretch>
                  <a:fillRect l="-462" t="-2128" r="-462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2041881" y="6145939"/>
            <a:ext cx="569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5"/>
              </a:rPr>
              <a:t>Cabrito</a:t>
            </a:r>
            <a:r>
              <a:rPr lang="en-US" sz="1400" dirty="0">
                <a:hlinkClick r:id="rId5"/>
              </a:rPr>
              <a:t>, </a:t>
            </a:r>
            <a:r>
              <a:rPr lang="en-US" sz="1400" dirty="0" err="1">
                <a:hlinkClick r:id="rId5"/>
              </a:rPr>
              <a:t>Cosme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Somogyi</a:t>
            </a:r>
            <a:r>
              <a:rPr lang="en-US" sz="1400" dirty="0">
                <a:hlinkClick r:id="rId5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8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vslide_vsettle.png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/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𝑙𝑖𝑑𝑒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/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𝑆𝑒𝑡𝑡𝑙𝑒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/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𝑆𝑒𝑡𝑡𝑙𝑒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blipFill>
                <a:blip r:embed="rId8"/>
                <a:stretch>
                  <a:fillRect l="-157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</TotalTime>
  <Words>1082</Words>
  <Application>Microsoft Macintosh PowerPoint</Application>
  <PresentationFormat>Widescreen</PresentationFormat>
  <Paragraphs>301</Paragraphs>
  <Slides>60</Slides>
  <Notes>2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163</cp:revision>
  <dcterms:created xsi:type="dcterms:W3CDTF">2019-02-05T18:26:05Z</dcterms:created>
  <dcterms:modified xsi:type="dcterms:W3CDTF">2019-02-18T23:28:49Z</dcterms:modified>
</cp:coreProperties>
</file>